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presProps" Target="presProps.xml"/>
  <Relationship Id="rId14" Type="http://schemas.openxmlformats.org/officeDocument/2006/relationships/viewProps" Target="viewProps.xml"/>
  <Relationship Id="rId15" Type="http://schemas.openxmlformats.org/officeDocument/2006/relationships/tableStyles" Target="tableStyles.xml"/>
</Relationships>

</file>

<file path=ppt/media/environmental_data10.jpg>
</file>

<file path=ppt/media/environmental_data12.jpg>
</file>

<file path=ppt/media/environmental_data14.jpg>
</file>

<file path=ppt/media/environmental_data16.jpg>
</file>

<file path=ppt/media/environmental_data18.jpg>
</file>

<file path=ppt/media/environmental_data2.jpg>
</file>

<file path=ppt/media/environmental_data20.jpg>
</file>

<file path=ppt/media/environmental_data4.jpg>
</file>

<file path=ppt/media/environmental_data6.jpg>
</file>

<file path=ppt/media/environmental_data8.jpg>
</file>

<file path=ppt/media/line_graph1.jpg>
</file>

<file path=ppt/media/line_graph11.jpg>
</file>

<file path=ppt/media/line_graph13.jpg>
</file>

<file path=ppt/media/line_graph15.jpg>
</file>

<file path=ppt/media/line_graph17.jpg>
</file>

<file path=ppt/media/line_graph19.jpg>
</file>

<file path=ppt/media/line_graph3.jpg>
</file>

<file path=ppt/media/line_graph5.jpg>
</file>

<file path=ppt/media/line_graph7.jpg>
</file>

<file path=ppt/media/line_graph9.jp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274781210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1.jpg"/>
  <Relationship Id="rId3" Type="http://schemas.openxmlformats.org/officeDocument/2006/relationships/image" Target="../media/environmental_data2.jp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19.jpg"/>
  <Relationship Id="rId3" Type="http://schemas.openxmlformats.org/officeDocument/2006/relationships/image" Target="../media/environmental_data20.jp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3.jpg"/>
  <Relationship Id="rId3" Type="http://schemas.openxmlformats.org/officeDocument/2006/relationships/image" Target="../media/environmental_data4.jp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5.jpg"/>
  <Relationship Id="rId3" Type="http://schemas.openxmlformats.org/officeDocument/2006/relationships/image" Target="../media/environmental_data6.jp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7.jpg"/>
  <Relationship Id="rId3" Type="http://schemas.openxmlformats.org/officeDocument/2006/relationships/image" Target="../media/environmental_data8.jp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9.jpg"/>
  <Relationship Id="rId3" Type="http://schemas.openxmlformats.org/officeDocument/2006/relationships/image" Target="../media/environmental_data10.jp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11.jpg"/>
  <Relationship Id="rId3" Type="http://schemas.openxmlformats.org/officeDocument/2006/relationships/image" Target="../media/environmental_data12.jp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13.jpg"/>
  <Relationship Id="rId3" Type="http://schemas.openxmlformats.org/officeDocument/2006/relationships/image" Target="../media/environmental_data14.jp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15.jpg"/>
  <Relationship Id="rId3" Type="http://schemas.openxmlformats.org/officeDocument/2006/relationships/image" Target="../media/environmental_data16.jp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ine_graph17.jpg"/>
  <Relationship Id="rId3" Type="http://schemas.openxmlformats.org/officeDocument/2006/relationships/image" Target="../media/environmental_data18.jp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5250" y="1714500"/>
          <a:ext cx="9039225" cy="4762500"/>
          <a:chOff x="95250" y="1714500"/>
          <a:chExt cx="9039225" cy="4762500"/>
        </a:xfrm>
      </p:grpSpPr>
      <p:pic>
        <p:nvPicPr>
          <p:cNvPr id="1" name="imageLeft" descr="image of the lef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905000"/>
            <a:ext cx="4295775" cy="2857500"/>
          </a:xfrm>
          <a:prstGeom prst="rect">
            <a:avLst/>
          </a:prstGeom>
        </p:spPr>
      </p:pic>
      <p:pic>
        <p:nvPicPr>
          <p:cNvPr id="2" name="imageRight" descr="image of the righ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1905000"/>
            <a:ext cx="4276725" cy="2857500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1619250" y="1714500"/>
            <a:ext cx="5715000" cy="2857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E06B20">
                    <a:alpha val="100.00%"/>
                  </a:srgbClr>
                </a:solidFill>
                <a:latin typeface="Calibri"/>
              </a:rPr>
              <a:t><![CDATA[Lorem Ipsum is simply dummy text of the printing and typesetting industry. Lorem Ipsum has been the industrys standard dummy text ever since the 1500s, when an unknown printer took a galley of type and scrambled it to make a type specimen book. ]]>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79">
  <a:themeElements>
    <a:clrScheme name="Theme7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7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79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10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Austem</dc:creator>
  <cp:lastModifiedBy>Sketch Team</cp:lastModifiedBy>
  <dcterms:created xsi:type="dcterms:W3CDTF">2020-04-01T18:15:37Z</dcterms:created>
  <dcterms:modified xsi:type="dcterms:W3CDTF">2020-04-01T18:15:37Z</dcterms:modified>
  <dc:title>Prueba de Presentacion</dc:title>
  <dc:description>Generacion automatica de ppts con imagenes</dc:description>
  <dc:subject>Prueba de Presentacion</dc:subject>
  <cp:keywords>office 2007 openxml libreoffice odt php</cp:keywords>
  <cp:category>Sample Category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